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P, R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2516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Entrainement aux majuscules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pPr>
              <a:lnSpc>
                <a:spcPct val="150000"/>
              </a:lnSpc>
            </a:pPr>
            <a:r>
              <a:rPr lang="fr-FR" sz="3600" dirty="0" err="1"/>
              <a:t>Copix</a:t>
            </a:r>
            <a:r>
              <a:rPr lang="fr-FR" sz="3600" dirty="0"/>
              <a:t> 12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13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730" y="1770971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0154" y="1267888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436" y="2344907"/>
            <a:ext cx="2183860" cy="32218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6731" y="2256581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cases de BD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F5DE46-4195-469A-99AF-9D2713D0B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513" y="1323451"/>
            <a:ext cx="3074287" cy="21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6B339BF-BC4A-4843-B228-2FC4A2094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37" y="3964822"/>
            <a:ext cx="2934546" cy="21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CB023A1-55CF-4D8B-912D-012E2B4D7B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3441" y="1267888"/>
            <a:ext cx="2895965" cy="21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AB2576F-8A5B-47D3-A596-8CC76DFEE9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9387" y="3964822"/>
            <a:ext cx="2503028" cy="21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6FB3C45-0B70-4416-AF61-59F38B4F7F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91627" y="3964822"/>
            <a:ext cx="2582547" cy="21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841D50-5114-40FC-A056-0C20D1225F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3258" y="3964822"/>
            <a:ext cx="2542661" cy="2160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64BFCDE4-A4C8-468F-90C4-6609D8A29576}"/>
              </a:ext>
            </a:extLst>
          </p:cNvPr>
          <p:cNvSpPr txBox="1"/>
          <p:nvPr/>
        </p:nvSpPr>
        <p:spPr>
          <a:xfrm>
            <a:off x="744937" y="1714275"/>
            <a:ext cx="4337755" cy="215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Choisir </a:t>
            </a:r>
            <a:r>
              <a:rPr lang="fr-FR" sz="3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cases (CE1) ou 3 cases (CE2).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Compléter chaque bulle. 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97</Words>
  <Application>Microsoft Office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Les petits reporters</vt:lpstr>
      <vt:lpstr>Les cases de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2022-08-02T13:43:12Z</dcterms:modified>
</cp:coreProperties>
</file>